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5B655C-03E8-41CB-89AA-C52182CAF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25934DC-49BF-4821-9CBD-42B65F0EC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A988-A33D-441C-8D9A-F04BEBE8FD7F}" type="datetimeFigureOut">
              <a:rPr lang="pt-BR" smtClean="0"/>
              <a:t>15/12/2021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194B288-AEB9-4976-86E3-88810379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146BC39-1353-43E9-B939-AF246DD39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50451-85F9-4735-9E0C-19C9F9D003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50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2C549CB-7CCC-481A-A228-88EABD34B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B5E90E-B202-41D0-9113-24733E418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9756E9-50E8-49FC-8A79-BD5C16CE4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4A988-A33D-441C-8D9A-F04BEBE8FD7F}" type="datetimeFigureOut">
              <a:rPr lang="pt-BR" smtClean="0"/>
              <a:t>15/12/2021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9680BD-BE68-4A76-AE1E-E5831B9B8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59C8CC-91B3-4253-AB7F-51CB32557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50451-85F9-4735-9E0C-19C9F9D003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14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diocesedepauloafonso.com.br/sinodo2023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E23A1E9-B3DF-42C6-B300-3E8E4B84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26B5C18-B741-4548-8790-BF59D34D59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7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6D4294F-404B-4D49-B21F-8AAEF4DDE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6C962AC-DDF7-449F-AF5C-E639442FE6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54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ABED0BE-A21F-41EF-A4DE-EBAB7E100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1DB0350-769B-4529-B4BE-32679C13E2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58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4940BE4-493E-4529-8A70-03B6806A3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FA6D344-5E68-4F7D-82D1-36EDDFB238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95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0E435ED-6A8D-4651-A883-56F977382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6EBF8D6-F8D6-4CB0-AE86-9CDCC13D3E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94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C98D04F-65CF-478D-B9AB-BF3F84916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9F0F1EF-7224-40DF-A1FA-6386F5BBA3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56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039FF56-E7A4-437A-A9B3-FAE70F73F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6B36D1A-9C56-4AD0-9D77-99B41CA26B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68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BEED07F-FFB7-4A7D-BAA1-DFCF2143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A86A4C8-EE62-4577-8ADE-9552098F8B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655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E0BB56A-DE14-40BB-A3E7-2B1A8E945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FD833A7-6543-4231-9553-05FFF375C5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18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B12EAD5-8F60-4F66-900D-74BE0439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668E4E57-EEA8-4930-9108-8B6B7729154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64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712C92A-A5AC-42BB-B554-560BB391B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3FBD5EF-320A-42BB-B422-DB7112EBB5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95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0C50550-348F-4927-910D-BAC1D4ED4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3DA3B7F-6594-4232-A073-0830E66081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5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70C330B-52B5-4BBB-AFED-4C8F7EA57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8DA31DC-5645-4752-8801-655A2335A6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6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862490E-2ADB-4CC0-A706-BC5751C4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ADA0D0B-89F6-4DF8-BD5B-97AD0506BC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10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23E011E-7C7B-4EDC-8B45-EA9904C9A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F42DB72-A317-4DB9-BBB9-F1E2D1AFF0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4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893C1C0-18C6-46EE-BAD7-1430A0568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4E3B18B-629B-4956-8D96-88F4560091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06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A2E3BBD-C5BB-4AC0-B63E-7E1C77B1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E54975B-56D5-48F2-8220-81F18BEDA4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1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52271A7-DFF3-4B4F-9104-A93DACC28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38F6568-A485-4E94-BACA-DD3E52319E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2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2ADDB2C5-B6C9-42E2-BBE2-2245D2F0C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CEAFDA0-8E39-437C-86A7-1BEAE92FB0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54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Robson Oliveira</dc:creator>
  <cp:lastModifiedBy>Robson Oliveira</cp:lastModifiedBy>
  <cp:revision>2</cp:revision>
  <dcterms:created xsi:type="dcterms:W3CDTF">2021-12-15T17:37:54Z</dcterms:created>
  <dcterms:modified xsi:type="dcterms:W3CDTF">2021-12-15T17:41:24Z</dcterms:modified>
</cp:coreProperties>
</file>